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60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  <p:sldId id="1054" r:id="rId23"/>
    <p:sldId id="1055" r:id="rId24"/>
    <p:sldId id="1056" r:id="rId25"/>
    <p:sldId id="1057" r:id="rId26"/>
    <p:sldId id="1059" r:id="rId27"/>
    <p:sldId id="1061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6353" autoAdjust="0"/>
  </p:normalViewPr>
  <p:slideViewPr>
    <p:cSldViewPr>
      <p:cViewPr varScale="1">
        <p:scale>
          <a:sx n="110" d="100"/>
          <a:sy n="110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专项复习训练卷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985" y="1194319"/>
            <a:ext cx="8666400" cy="47549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11602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687" y="213285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085" y="363149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999" y="501023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957" y="908720"/>
            <a:ext cx="8673305" cy="44075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1507"/>
          <a:stretch/>
        </p:blipFill>
        <p:spPr>
          <a:xfrm>
            <a:off x="1782832" y="5398770"/>
            <a:ext cx="8650038" cy="9066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2308" y="2405605"/>
            <a:ext cx="87277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7942" y="2884576"/>
            <a:ext cx="87277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263" y="3354839"/>
            <a:ext cx="600608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109" y="3825101"/>
            <a:ext cx="600608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6549" y="4295364"/>
            <a:ext cx="600608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383" y="4791753"/>
            <a:ext cx="600608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170" y="5322976"/>
            <a:ext cx="130508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080" y="980729"/>
            <a:ext cx="8655549" cy="9740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016"/>
          <a:stretch/>
        </p:blipFill>
        <p:spPr>
          <a:xfrm>
            <a:off x="1695745" y="2090059"/>
            <a:ext cx="8728416" cy="40062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348" y="2092097"/>
            <a:ext cx="78972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593" y="2562360"/>
            <a:ext cx="789721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336" y="3076165"/>
            <a:ext cx="789721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416" y="3616097"/>
            <a:ext cx="1185638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934" y="4112487"/>
            <a:ext cx="1185638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5917" y="5619070"/>
            <a:ext cx="82158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42" y="2378368"/>
            <a:ext cx="8609188" cy="19867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080" y="1289372"/>
            <a:ext cx="8655549" cy="9740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696" y="2370772"/>
            <a:ext cx="940621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4605" y="2875869"/>
            <a:ext cx="940621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5359" y="3380966"/>
            <a:ext cx="94062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931" y="2348879"/>
            <a:ext cx="8825565" cy="29702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080" y="1268760"/>
            <a:ext cx="8655549" cy="9740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532" y="2362061"/>
            <a:ext cx="107346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321" y="3859935"/>
            <a:ext cx="107346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2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7387" y="969077"/>
            <a:ext cx="8629356" cy="52682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4" y="148478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482" y="243401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813" y="337454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190" y="4315069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396" y="534268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043" y="1252232"/>
            <a:ext cx="8706203" cy="35449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88" y="1743754"/>
            <a:ext cx="142180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457" y="2240143"/>
            <a:ext cx="88655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022" y="2771366"/>
            <a:ext cx="151916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530" y="3798978"/>
            <a:ext cx="845612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410" y="4304077"/>
            <a:ext cx="1034604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87255"/>
            <a:ext cx="8683169" cy="42579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531" y="3187937"/>
            <a:ext cx="1768635" cy="76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052737"/>
            <a:ext cx="8763068" cy="3567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0353" y="1716188"/>
            <a:ext cx="2577737" cy="7941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908" y="3231479"/>
            <a:ext cx="1837509" cy="79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091688"/>
            <a:ext cx="8647658" cy="41375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r="2174"/>
          <a:stretch/>
        </p:blipFill>
        <p:spPr>
          <a:xfrm>
            <a:off x="5042263" y="1986154"/>
            <a:ext cx="2778035" cy="76770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r="2174"/>
          <a:stretch/>
        </p:blipFill>
        <p:spPr>
          <a:xfrm>
            <a:off x="3735977" y="4084920"/>
            <a:ext cx="1767839" cy="76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594" y="1263654"/>
            <a:ext cx="8660035" cy="47576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650" y="3103246"/>
            <a:ext cx="1743053" cy="7566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444" y="3103246"/>
            <a:ext cx="1743053" cy="756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3393" y="3111955"/>
            <a:ext cx="1743053" cy="756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0433" y="5262972"/>
            <a:ext cx="1743053" cy="756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2970" y="5262972"/>
            <a:ext cx="1743053" cy="75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55375"/>
            <a:ext cx="8638781" cy="32817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605" y="1333011"/>
            <a:ext cx="2639492" cy="7299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445" y="2987640"/>
            <a:ext cx="1716384" cy="72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00571"/>
            <a:ext cx="8649434" cy="53367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5938450" y="1454931"/>
            <a:ext cx="2134395" cy="7752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3709055" y="3066017"/>
            <a:ext cx="1777345" cy="7752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655318" y="5068988"/>
            <a:ext cx="1751219" cy="77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360" y="1116941"/>
            <a:ext cx="8643148" cy="38962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6286" y="1691503"/>
            <a:ext cx="62868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532" y="2797491"/>
            <a:ext cx="92945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846" y="3363549"/>
            <a:ext cx="161430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017" y="3894771"/>
            <a:ext cx="109154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371" y="4469539"/>
            <a:ext cx="131001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4744"/>
            <a:ext cx="8638781" cy="27331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55" y="3911611"/>
            <a:ext cx="8677549" cy="20094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0720" y="1134156"/>
            <a:ext cx="92034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680" y="1691504"/>
            <a:ext cx="121943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663" y="2240144"/>
            <a:ext cx="610479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017" y="2797492"/>
            <a:ext cx="1080093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3041" y="3337423"/>
            <a:ext cx="903974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001" y="3912189"/>
            <a:ext cx="903974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6481" y="4417286"/>
            <a:ext cx="903974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012" y="4922384"/>
            <a:ext cx="903974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394" y="5444899"/>
            <a:ext cx="178197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1196752"/>
            <a:ext cx="8641513" cy="40225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984" y="1203825"/>
            <a:ext cx="168605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212" y="1700214"/>
            <a:ext cx="346610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878" y="2710407"/>
            <a:ext cx="66117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706" y="3198087"/>
            <a:ext cx="66117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866" y="4208281"/>
            <a:ext cx="838228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963" y="4730794"/>
            <a:ext cx="83822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59036"/>
            <a:ext cx="8647658" cy="44302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427" y="1926997"/>
            <a:ext cx="285274" cy="2828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4377" y="1933347"/>
            <a:ext cx="285274" cy="2828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727" y="2320697"/>
            <a:ext cx="285274" cy="2828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077" y="2320697"/>
            <a:ext cx="285274" cy="282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077" y="2333397"/>
            <a:ext cx="285274" cy="28280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727" y="2701697"/>
            <a:ext cx="285274" cy="282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4377" y="2720747"/>
            <a:ext cx="285274" cy="2828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027" y="2695347"/>
            <a:ext cx="285274" cy="282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027" y="3095397"/>
            <a:ext cx="285274" cy="2828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777" y="3082697"/>
            <a:ext cx="285274" cy="2828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427" y="3063647"/>
            <a:ext cx="285274" cy="28280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027" y="3057297"/>
            <a:ext cx="285274" cy="28280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1027" y="3069997"/>
            <a:ext cx="285274" cy="28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205513"/>
            <a:ext cx="8649434" cy="39516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685" y="2126931"/>
            <a:ext cx="78674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605" y="2666862"/>
            <a:ext cx="786743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57" y="3163250"/>
            <a:ext cx="78674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023" y="3642221"/>
            <a:ext cx="786743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057" y="4156027"/>
            <a:ext cx="85302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404" y="1087488"/>
            <a:ext cx="8592530" cy="45017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1360" y="1116737"/>
            <a:ext cx="984286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2109514"/>
            <a:ext cx="98428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292" y="2623320"/>
            <a:ext cx="98428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3841" y="3102291"/>
            <a:ext cx="623853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247" y="4617582"/>
            <a:ext cx="76007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0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5111" y="718865"/>
            <a:ext cx="8255209" cy="58127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675" y="12038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4" y="177281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192" y="233887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5" y="290493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484" y="341002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901" y="3923833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193" y="4446347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319" y="5047239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6" y="5604587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902" y="611839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204" y="1013801"/>
            <a:ext cx="8637482" cy="51515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856" y="3077120"/>
            <a:ext cx="1760470" cy="7641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519" y="3077120"/>
            <a:ext cx="1760470" cy="764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639" y="3077120"/>
            <a:ext cx="1760470" cy="7641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182" y="5437143"/>
            <a:ext cx="1760470" cy="7641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770" y="5428435"/>
            <a:ext cx="1760470" cy="76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7798" y="865662"/>
            <a:ext cx="8092280" cy="14756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0710" y="2356384"/>
            <a:ext cx="8265429" cy="42409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063" y="1317036"/>
            <a:ext cx="1117668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0173" y="1325745"/>
            <a:ext cx="1117668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938" y="1865677"/>
            <a:ext cx="1117668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4984" y="2344650"/>
            <a:ext cx="1117668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647" y="2858455"/>
            <a:ext cx="1117668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7555" y="2884580"/>
            <a:ext cx="1117668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314" y="3415805"/>
            <a:ext cx="1455859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1132" y="3380971"/>
            <a:ext cx="1455859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932" y="3938319"/>
            <a:ext cx="1455859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0172" y="3947026"/>
            <a:ext cx="1455859" cy="409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8435" y="4478248"/>
            <a:ext cx="1455859" cy="40957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6892" y="4460831"/>
            <a:ext cx="1455859" cy="40957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167" y="5000762"/>
            <a:ext cx="838994" cy="4095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6264" y="5009471"/>
            <a:ext cx="1065416" cy="4095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693" y="5531985"/>
            <a:ext cx="1065416" cy="4095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9510" y="5514567"/>
            <a:ext cx="1065416" cy="40957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356" y="6045790"/>
            <a:ext cx="1065416" cy="4095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2093" y="6045790"/>
            <a:ext cx="106541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372" y="1311235"/>
            <a:ext cx="8641257" cy="44220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361" y="36248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990" y="36082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963" y="362480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569" y="415602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8163" y="415602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86" y="4156026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178" y="4695957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376" y="4695957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993" y="4713374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4439" y="5244597"/>
            <a:ext cx="457200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969" y="5273384"/>
            <a:ext cx="457200" cy="409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563" y="525596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503" y="1124744"/>
            <a:ext cx="8635881" cy="46486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66" y="16288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66" y="270892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455" y="429309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6299" y="1017275"/>
            <a:ext cx="8637208" cy="50760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1" y="104706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192" y="213285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192" y="314571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192" y="472514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958" y="1262138"/>
            <a:ext cx="7887748" cy="9612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580" y="2288006"/>
            <a:ext cx="8664427" cy="29411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128219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234888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334902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7915" y="431595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7</Words>
  <Application>Microsoft Office PowerPoint</Application>
  <PresentationFormat>自定义</PresentationFormat>
  <Paragraphs>1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353</cp:revision>
  <dcterms:created xsi:type="dcterms:W3CDTF">2020-11-06T05:24:00Z</dcterms:created>
  <dcterms:modified xsi:type="dcterms:W3CDTF">2025-10-20T01:32:46Z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